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elp-not-loo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70" y="3579966"/>
            <a:ext cx="2971453" cy="19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5078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9. Always eat____________.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breakfast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reakf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32" y="3017577"/>
            <a:ext cx="3435797" cy="3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317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10. ____________ every day.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Exercise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exerc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57" y="2737957"/>
            <a:ext cx="3904568" cy="33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75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11. Never consume less than _____ calories a day.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1000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alo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00" y="3250595"/>
            <a:ext cx="4327144" cy="30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1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12. Weight loss/gain should be ___ to ___ pounds per week.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1, 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weight-loss-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00" y="3262246"/>
            <a:ext cx="5610641" cy="301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32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13. Make a healthy ___________ change- a diet you can live with forever.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lifestyle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iefsty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16" y="3285548"/>
            <a:ext cx="5047168" cy="31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90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Eat a ______________ of food.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</a:t>
            </a:r>
            <a:r>
              <a:rPr lang="en-US" dirty="0" smtClean="0">
                <a:solidFill>
                  <a:schemeClr val="tx1"/>
                </a:solidFill>
              </a:rPr>
              <a:t>variety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eat-real-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44" y="2889418"/>
            <a:ext cx="4298842" cy="36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58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Eat _________, __________ and ___________ foods.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Answers: whole, fresh, </a:t>
            </a:r>
            <a:r>
              <a:rPr lang="en-US" dirty="0" smtClean="0">
                <a:solidFill>
                  <a:schemeClr val="tx1"/>
                </a:solidFill>
              </a:rPr>
              <a:t>unprocessed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eat-real-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23" y="3320501"/>
            <a:ext cx="3617352" cy="30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1449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Eat plenty of _________, ___________ , and ________  _________.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Answers: fruits, vegetables, whole </a:t>
            </a:r>
            <a:r>
              <a:rPr lang="en-US" dirty="0" smtClean="0">
                <a:solidFill>
                  <a:schemeClr val="tx1"/>
                </a:solidFill>
              </a:rPr>
              <a:t>grains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eat-real-f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0" y="3238944"/>
            <a:ext cx="4456304" cy="30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30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4. Avoid too much ________, _____  ______, and ________.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Answers: sugar, trans fat, </a:t>
            </a:r>
            <a:r>
              <a:rPr lang="en-US" dirty="0" smtClean="0">
                <a:solidFill>
                  <a:schemeClr val="tx1"/>
                </a:solidFill>
              </a:rPr>
              <a:t>salt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ug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3833140"/>
            <a:ext cx="2438894" cy="1709637"/>
          </a:xfrm>
          <a:prstGeom prst="rect">
            <a:avLst/>
          </a:prstGeom>
        </p:spPr>
      </p:pic>
      <p:pic>
        <p:nvPicPr>
          <p:cNvPr id="5" name="Picture 4" descr="Sa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21" y="3425359"/>
            <a:ext cx="2276371" cy="28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914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5. Drink plenty of ________ especially _______.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Answers: fluids, </a:t>
            </a:r>
            <a:r>
              <a:rPr lang="en-US" dirty="0" smtClean="0">
                <a:solidFill>
                  <a:schemeClr val="tx1"/>
                </a:solidFill>
              </a:rPr>
              <a:t>water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85" y="3026925"/>
            <a:ext cx="2856084" cy="28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44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6. Read _________  _________.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food </a:t>
            </a:r>
            <a:r>
              <a:rPr lang="en-US" dirty="0" smtClean="0">
                <a:solidFill>
                  <a:schemeClr val="tx1"/>
                </a:solidFill>
              </a:rPr>
              <a:t>labels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ood lab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73" y="3205332"/>
            <a:ext cx="2753331" cy="26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54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7.  Watch __________ sizes.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</a:t>
            </a:r>
            <a:r>
              <a:rPr lang="en-US" dirty="0" smtClean="0">
                <a:solidFill>
                  <a:schemeClr val="tx1"/>
                </a:solidFill>
              </a:rPr>
              <a:t>portion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or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10" y="2987483"/>
            <a:ext cx="29972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801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Proper Dieting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8. Eat something every___ hours.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Answer: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79" y="2994937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19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33</TotalTime>
  <Words>225</Words>
  <Application>Microsoft Macintosh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  <vt:lpstr>Proper Dieting Tips</vt:lpstr>
    </vt:vector>
  </TitlesOfParts>
  <Company>The Trama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 Dieting Tips</dc:title>
  <dc:creator>Mark and Joan Trama</dc:creator>
  <cp:lastModifiedBy>Mark and Joan Trama</cp:lastModifiedBy>
  <cp:revision>5</cp:revision>
  <dcterms:created xsi:type="dcterms:W3CDTF">2016-01-26T18:54:16Z</dcterms:created>
  <dcterms:modified xsi:type="dcterms:W3CDTF">2016-01-26T19:40:16Z</dcterms:modified>
</cp:coreProperties>
</file>